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FFCCFF"/>
    <a:srgbClr val="FFCC66"/>
    <a:srgbClr val="FFCCCC"/>
    <a:srgbClr val="66FF33"/>
    <a:srgbClr val="66CCFF"/>
    <a:srgbClr val="0000FF"/>
    <a:srgbClr val="00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32193"/>
              </p:ext>
            </p:extLst>
          </p:nvPr>
        </p:nvGraphicFramePr>
        <p:xfrm>
          <a:off x="0" y="1114043"/>
          <a:ext cx="9144000" cy="57439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2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236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14/12/2020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patê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29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15/12/2020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rơm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085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16/12/2020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12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17/12/2020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56770"/>
                  </a:ext>
                </a:extLst>
              </a:tr>
              <a:tr h="96023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18/12/2020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30004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3 THÁNG 12</a:t>
            </a:r>
          </a:p>
          <a:p>
            <a:pPr algn="ctr"/>
            <a:r>
              <a:rPr lang="en-US" sz="2000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TỪ: 14/12/2020 ĐẾN 18/12/2020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138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30</cp:revision>
  <dcterms:created xsi:type="dcterms:W3CDTF">2020-05-18T06:04:51Z</dcterms:created>
  <dcterms:modified xsi:type="dcterms:W3CDTF">2020-12-11T05:48:23Z</dcterms:modified>
</cp:coreProperties>
</file>